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301" r:id="rId13"/>
    <p:sldId id="289" r:id="rId14"/>
    <p:sldId id="299" r:id="rId15"/>
    <p:sldId id="300" r:id="rId16"/>
    <p:sldId id="262" r:id="rId17"/>
    <p:sldId id="302" r:id="rId18"/>
    <p:sldId id="304" r:id="rId19"/>
    <p:sldId id="306" r:id="rId20"/>
    <p:sldId id="307" r:id="rId21"/>
    <p:sldId id="263" r:id="rId22"/>
    <p:sldId id="296" r:id="rId23"/>
    <p:sldId id="260" r:id="rId24"/>
    <p:sldId id="303" r:id="rId25"/>
    <p:sldId id="287" r:id="rId26"/>
    <p:sldId id="293" r:id="rId27"/>
    <p:sldId id="294" r:id="rId28"/>
  </p:sldIdLst>
  <p:sldSz cx="9144000" cy="5143500" type="screen16x9"/>
  <p:notesSz cx="6858000" cy="9144000"/>
  <p:embeddedFontLst>
    <p:embeddedFont>
      <p:font typeface="Montserrat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072"/>
    <p:restoredTop sz="94553"/>
  </p:normalViewPr>
  <p:slideViewPr>
    <p:cSldViewPr snapToGrid="0" snapToObjects="1">
      <p:cViewPr varScale="1">
        <p:scale>
          <a:sx n="134" d="100"/>
          <a:sy n="134" d="100"/>
        </p:scale>
        <p:origin x="192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9.tiff>
</file>

<file path=ppt/media/image2.jpeg>
</file>

<file path=ppt/media/image20.tiff>
</file>

<file path=ppt/media/image21.tiff>
</file>

<file path=ppt/media/image27.tiff>
</file>

<file path=ppt/media/image28.tiff>
</file>

<file path=ppt/media/image29.tiff>
</file>

<file path=ppt/media/image3.jpeg>
</file>

<file path=ppt/media/image30.tiff>
</file>

<file path=ppt/media/image39.tiff>
</file>

<file path=ppt/media/image4.jpeg>
</file>

<file path=ppt/media/image40.tiff>
</file>

<file path=ppt/media/image41.png>
</file>

<file path=ppt/media/image42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0.tiff"/><Relationship Id="rId7" Type="http://schemas.openxmlformats.org/officeDocument/2006/relationships/image" Target="../media/image25.emf"/><Relationship Id="rId12" Type="http://schemas.openxmlformats.org/officeDocument/2006/relationships/image" Target="../media/image3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emf"/><Relationship Id="rId11" Type="http://schemas.openxmlformats.org/officeDocument/2006/relationships/image" Target="../media/image29.tiff"/><Relationship Id="rId5" Type="http://schemas.openxmlformats.org/officeDocument/2006/relationships/image" Target="../media/image6.jpeg"/><Relationship Id="rId10" Type="http://schemas.openxmlformats.org/officeDocument/2006/relationships/image" Target="../media/image28.tiff"/><Relationship Id="rId4" Type="http://schemas.openxmlformats.org/officeDocument/2006/relationships/image" Target="../media/image1.jpeg"/><Relationship Id="rId9" Type="http://schemas.openxmlformats.org/officeDocument/2006/relationships/image" Target="../media/image27.tif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1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2.emf"/><Relationship Id="rId9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36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4.emf"/><Relationship Id="rId5" Type="http://schemas.openxmlformats.org/officeDocument/2006/relationships/image" Target="../media/image3.jpeg"/><Relationship Id="rId10" Type="http://schemas.openxmlformats.org/officeDocument/2006/relationships/image" Target="../media/image33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7.emf"/><Relationship Id="rId5" Type="http://schemas.openxmlformats.org/officeDocument/2006/relationships/image" Target="../media/image3.jpeg"/><Relationship Id="rId10" Type="http://schemas.openxmlformats.org/officeDocument/2006/relationships/image" Target="../media/image34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emf"/><Relationship Id="rId5" Type="http://schemas.openxmlformats.org/officeDocument/2006/relationships/image" Target="../media/image42.tiff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302739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2967498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227252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5524314" y="1468099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929366" y="1468099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2951168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CFCA00-BD57-BB47-A35A-3F4BDC450FFB}"/>
              </a:ext>
            </a:extLst>
          </p:cNvPr>
          <p:cNvSpPr/>
          <p:nvPr/>
        </p:nvSpPr>
        <p:spPr>
          <a:xfrm>
            <a:off x="4950373" y="2543504"/>
            <a:ext cx="2312276" cy="1376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7CB63D-1EEE-E74E-9790-F66AF0009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0" y="2033873"/>
            <a:ext cx="3975100" cy="176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AD05171-F25C-9245-96B3-ABF6B6707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670" y="2048863"/>
            <a:ext cx="39751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17F99-AEBB-ED4F-A546-5FCE1C9D65CD}"/>
              </a:ext>
            </a:extLst>
          </p:cNvPr>
          <p:cNvSpPr txBox="1"/>
          <p:nvPr/>
        </p:nvSpPr>
        <p:spPr>
          <a:xfrm>
            <a:off x="1287231" y="4006572"/>
            <a:ext cx="575352" cy="292388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Garamond" panose="02020404030301010803" pitchFamily="18" charset="0"/>
              </a:rPr>
              <a:t>0.78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B60608-90A7-EE4F-BEF0-D80AD5C530A1}"/>
              </a:ext>
            </a:extLst>
          </p:cNvPr>
          <p:cNvSpPr txBox="1"/>
          <p:nvPr/>
        </p:nvSpPr>
        <p:spPr>
          <a:xfrm>
            <a:off x="1234679" y="4347998"/>
            <a:ext cx="575352" cy="307777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Garamond" panose="02020404030301010803" pitchFamily="18" charset="0"/>
              </a:rPr>
              <a:t>0.68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89D068-6A58-794B-BC47-E0797C9AC4F0}"/>
              </a:ext>
            </a:extLst>
          </p:cNvPr>
          <p:cNvSpPr txBox="1"/>
          <p:nvPr/>
        </p:nvSpPr>
        <p:spPr>
          <a:xfrm>
            <a:off x="1297741" y="3028950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5E06D9-2A40-7A40-B7FD-9C1564CAC2A6}"/>
              </a:ext>
            </a:extLst>
          </p:cNvPr>
          <p:cNvSpPr txBox="1"/>
          <p:nvPr/>
        </p:nvSpPr>
        <p:spPr>
          <a:xfrm>
            <a:off x="8160997" y="3993275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A17A0-B45D-0243-A98F-5FC43537FE57}"/>
              </a:ext>
            </a:extLst>
          </p:cNvPr>
          <p:cNvSpPr txBox="1"/>
          <p:nvPr/>
        </p:nvSpPr>
        <p:spPr>
          <a:xfrm>
            <a:off x="6698255" y="194539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AF0F2B-14D9-9248-973D-6EA683B9EA5B}"/>
              </a:ext>
            </a:extLst>
          </p:cNvPr>
          <p:cNvSpPr txBox="1"/>
          <p:nvPr/>
        </p:nvSpPr>
        <p:spPr>
          <a:xfrm>
            <a:off x="6255026" y="1506505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Therefore, 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319296" y="3892170"/>
            <a:ext cx="5433124" cy="772203"/>
            <a:chOff x="262797" y="3131059"/>
            <a:chExt cx="8521309" cy="13296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97" y="3155660"/>
              <a:ext cx="975781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1818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8070" y="3155660"/>
              <a:ext cx="979905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11613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25433" y="3131059"/>
              <a:ext cx="1058673" cy="1275219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3272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0486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BA2059-807E-A341-9D6E-0976DF558463}"/>
              </a:ext>
            </a:extLst>
          </p:cNvPr>
          <p:cNvSpPr txBox="1"/>
          <p:nvPr/>
        </p:nvSpPr>
        <p:spPr>
          <a:xfrm>
            <a:off x="6271551" y="1396336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764D0F-8354-A546-AEAE-97DB8E359367}"/>
              </a:ext>
            </a:extLst>
          </p:cNvPr>
          <p:cNvSpPr txBox="1"/>
          <p:nvPr/>
        </p:nvSpPr>
        <p:spPr>
          <a:xfrm>
            <a:off x="6593597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279968" y="3860642"/>
            <a:ext cx="5462626" cy="772204"/>
            <a:chOff x="201113" y="3131058"/>
            <a:chExt cx="856758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113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2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27041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10026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95484" y="1357904"/>
            <a:ext cx="5400089" cy="212601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C1BCB52-050A-254A-8128-1B94E2D2BAB3}"/>
              </a:ext>
            </a:extLst>
          </p:cNvPr>
          <p:cNvSpPr txBox="1"/>
          <p:nvPr/>
        </p:nvSpPr>
        <p:spPr>
          <a:xfrm>
            <a:off x="6172400" y="1346761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A898DC-46A0-F642-886C-BE6527BC389C}"/>
              </a:ext>
            </a:extLst>
          </p:cNvPr>
          <p:cNvSpPr txBox="1"/>
          <p:nvPr/>
        </p:nvSpPr>
        <p:spPr>
          <a:xfrm>
            <a:off x="6626645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31770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4850</TotalTime>
  <Words>1701</Words>
  <Application>Microsoft Macintosh PowerPoint</Application>
  <PresentationFormat>On-screen Show (16:9)</PresentationFormat>
  <Paragraphs>348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Montserrat</vt:lpstr>
      <vt:lpstr>Arial</vt:lpstr>
      <vt:lpstr>Garamond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228</cp:revision>
  <cp:lastPrinted>2021-01-26T17:44:27Z</cp:lastPrinted>
  <dcterms:modified xsi:type="dcterms:W3CDTF">2021-01-26T23:39:16Z</dcterms:modified>
</cp:coreProperties>
</file>